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96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929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本文主要介绍了学校的四个俱乐部。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575" y="943157"/>
            <a:ext cx="10457265" cy="13387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at a new school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join the school clubs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you join one of the clubs to develop your new interests and hobbies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4" y="2492896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634958"/>
                <a:gridCol w="5850890"/>
              </a:tblGrid>
              <a:tr h="2413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Do you love Chinese food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cook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our cooking club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 learn to cook your favourite  Chinese food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tofu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jiaozi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baozi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name it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soon cook for your family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us in Room 303 at 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Tuesdays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Do you like reading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our book club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more than reading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read stories,talk about books,and make new friends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 can open your mind and make you think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to the library on Thursdays after school and fall in love with books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4" y="1674149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634958"/>
                <a:gridCol w="5850890"/>
              </a:tblGrid>
              <a:tr h="21121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Do you love nature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take good photos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with us every Saturday afternoon from 2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4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watch birds,take photos,and enjoy plants and flowers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also visit nature parks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Do you like music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Members can perform at all the big school concerts and other events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 school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8101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Members meet in the music room from 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Wednesdays and Fridays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members of the Cooking Club meet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 most often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 Club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Club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 Club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Club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194063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Cooking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“Join us in Room 303 at 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 p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 Tuesdays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可知，烹饪俱乐部成员在星期二集会。故选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3502918" y="131873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9283266" y="352197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360854" y="419495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Music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“Members meet in the music room from 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 p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 p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on Wednesdays and Fridays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可知，音乐俱乐部里面的成员集会最频繁，一周集会两次。故选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members of the Book Club meet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00325" algn="l"/>
                <a:tab pos="6300470" algn="l"/>
                <a:tab pos="9090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Room 303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00325" algn="l"/>
                <a:tab pos="6300470" algn="l"/>
                <a:tab pos="9090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nature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00325" algn="l"/>
                <a:tab pos="6300470" algn="l"/>
                <a:tab pos="9090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00325" algn="l"/>
                <a:tab pos="6300470" algn="l"/>
                <a:tab pos="9090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music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9533" y="239885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7301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“Come to the library on Thursdays after school and fall in love with books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可知，读书俱乐部的成员在图书馆集会。故选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good at taking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club should he go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endParaRPr lang="en-US" altLang="zh-CN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30575" algn="l"/>
                <a:tab pos="6301105" algn="l"/>
                <a:tab pos="909129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may find the reading in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315970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 poster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storybook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newspaper	 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science book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3046926"/>
            <a:ext cx="3986114" cy="440677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505220" y="128568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Nature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“Can you take good photos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Come with us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可知，擅长拍照可以去自然俱乐部。故选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584" y="351095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3"/>
          <p:cNvSpPr txBox="1"/>
          <p:nvPr/>
        </p:nvSpPr>
        <p:spPr bwMode="auto">
          <a:xfrm>
            <a:off x="360854" y="41490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文章出处题。本文主要介绍了学校的俱乐部，因此可能在校园海报上读到这篇文章。故选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198871"/>
            <a:ext cx="11485848" cy="2308324"/>
          </a:xfrm>
        </p:spPr>
        <p:txBody>
          <a:bodyPr/>
          <a:lstStyle/>
          <a:p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文章出处题解题技巧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分析文章内容、主题、语言风格和受众对象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结合各选项特点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判断文章适合出现的平台或媒介。例如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先明确文章主旨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本文介绍学校俱乐部。再看语言风格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此文简洁、有号召力。接着分析受众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针对学校学生。最后结合各选项特点判断文章出处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如学校海报面向校内学生宣传符合本文特点。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 bwMode="auto">
          <a:xfrm>
            <a:off x="338820" y="2071865"/>
            <a:ext cx="11485848" cy="2448272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888" y="1794148"/>
            <a:ext cx="1557888" cy="4703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2340</Words>
  <Application>WPS 演示</Application>
  <PresentationFormat>自定义</PresentationFormat>
  <Paragraphs>64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464</cp:revision>
  <dcterms:created xsi:type="dcterms:W3CDTF">2020-11-06T05:24:00Z</dcterms:created>
  <dcterms:modified xsi:type="dcterms:W3CDTF">2025-09-19T10:19:38Z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